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4"/>
  </p:notesMasterIdLst>
  <p:sldIdLst>
    <p:sldId id="458" r:id="rId3"/>
    <p:sldId id="482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8" r:id="rId17"/>
    <p:sldId id="495" r:id="rId18"/>
    <p:sldId id="496" r:id="rId19"/>
    <p:sldId id="499" r:id="rId20"/>
    <p:sldId id="500" r:id="rId21"/>
    <p:sldId id="501" r:id="rId22"/>
    <p:sldId id="5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9" d="100"/>
          <a:sy n="59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70192-259E-4B69-98FD-70C7043C4D88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6D9C-1955-4412-97E1-74B7BBFC2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629400" cy="2590800"/>
          </a:xfrm>
        </p:spPr>
        <p:txBody>
          <a:bodyPr anchor="t"/>
          <a:lstStyle>
            <a:lvl1pPr algn="ct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530-92A3-44B4-96DF-B2605C41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275E-019F-4DBF-9570-2B2CFE58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C3C-488C-4C21-8865-BBB9440A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0CA6-51E5-4909-A9E7-74F83F15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149-5D86-4BF5-BCC2-4D8A9996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1925" y="365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4325" y="265113"/>
            <a:ext cx="695007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0"/>
            <a:ext cx="8778875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1925" y="2651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4232"/>
            <a:ext cx="9144001" cy="509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602504"/>
            <a:ext cx="7893496" cy="162014"/>
          </a:xfr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625655"/>
            <a:ext cx="538376" cy="115713"/>
          </a:xfrm>
        </p:spPr>
        <p:txBody>
          <a:bodyPr/>
          <a:lstStyle>
            <a:lvl1pPr>
              <a:defRPr sz="1800" b="1">
                <a:solidFill>
                  <a:srgbClr val="002060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1135-CAE6-4192-AE0D-CFEB106D2B27}"/>
              </a:ext>
            </a:extLst>
          </p:cNvPr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alpha val="8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3B608-EA60-C09C-BB90-4D8FAF036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C7008-F5ED-4269-A898-E084C9C89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BB36-18C6-4FE9-B805-A8C3DE15B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1265"/>
            <a:ext cx="8610600" cy="46783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2286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7B-5CA3-4472-B01C-99CB7689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D3AF6-13DD-4098-9AD3-7329A9735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914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28FB-DE10-4C5E-A921-43ECF992E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B723-660E-4467-8A37-055799D18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0998E90-0A32-499E-B1BB-FF45A4E22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766B00E-CF0F-496B-9F75-F8C31B645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275E-019F-4DBF-9570-2B2CFE581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6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C3C-488C-4C21-8865-BBB9440A0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6629400" cy="1826363"/>
          </a:xfrm>
        </p:spPr>
        <p:txBody>
          <a:bodyPr tIns="0" bIns="0" anchor="t">
            <a:noAutofit/>
          </a:bodyPr>
          <a:lstStyle>
            <a:lvl1pPr algn="l">
              <a:buNone/>
              <a:defRPr sz="66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0"/>
            <a:ext cx="1219200" cy="28416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17A7-E8DB-44FD-ABFD-9152337C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7008-F5ED-4269-A898-E084C9C8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BB36-18C6-4FE9-B805-A8C3DE15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28FB-DE10-4C5E-A921-43ECF992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B723-660E-4467-8A37-055799D1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 b="1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2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8E90-0A32-499E-B1BB-FF45A4E2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19200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FFD0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2743200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 b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B00E-CF0F-496B-9F75-F8C31B64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410200"/>
            <a:ext cx="9144000" cy="1454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99" name="Title Placeholder 8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7620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A4EA7-F13F-43F3-A75F-8AA8F92E9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rgbClr val="FFD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205" y="6510562"/>
            <a:ext cx="7779569" cy="19623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50" b="1"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522" y="6761162"/>
            <a:ext cx="798998" cy="196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ln>
                  <a:noFill/>
                </a:ln>
                <a:solidFill>
                  <a:srgbClr val="002060">
                    <a:alpha val="20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iarelogo.JPG">
            <a:extLst>
              <a:ext uri="{FF2B5EF4-FFF2-40B4-BE49-F238E27FC236}">
                <a16:creationId xmlns:a16="http://schemas.microsoft.com/office/drawing/2014/main" id="{839266DC-9B3F-4D45-A256-2067344A6A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22EEF6-5AB3-4A04-BD61-B94BD73F7243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iarelogo.JPG">
            <a:extLst>
              <a:ext uri="{FF2B5EF4-FFF2-40B4-BE49-F238E27FC236}">
                <a16:creationId xmlns:a16="http://schemas.microsoft.com/office/drawing/2014/main" id="{2AE24995-5F57-42D7-A8F8-7B925B6ED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5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61979A-CF30-61BD-24CD-13EF442A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49476"/>
            <a:ext cx="8640960" cy="53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80EE1-ACFF-1A85-73D0-64DE5C93D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8" y="1476034"/>
            <a:ext cx="8092982" cy="3537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07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2B860A-3FFA-D695-ECE0-3C542A56E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1" y="1238024"/>
            <a:ext cx="7858873" cy="3703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27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74A308-C44B-B659-F6AA-8CC62F59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8219"/>
            <a:ext cx="8175114" cy="3530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79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E8631-DF4B-1812-FD5B-05413E740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1" y="1536595"/>
            <a:ext cx="8347017" cy="3044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50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9F6E2-670D-D347-C76E-E9E620FA2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9" y="1140462"/>
            <a:ext cx="7928035" cy="144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F6AEF3-9D26-E33C-E4F2-278140B4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8" y="2496178"/>
            <a:ext cx="7928035" cy="376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9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C4984-98E2-C955-AC90-BF56C52C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" y="1061592"/>
            <a:ext cx="8589725" cy="5247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75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754E4-0091-5A8F-86BF-42583BF5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5" y="1547480"/>
            <a:ext cx="8432091" cy="454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57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8DC36-086B-A0A8-3B20-06483AED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" y="1194709"/>
            <a:ext cx="8482977" cy="4533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44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4854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Design a Moore machine for a binary input sequence such that if it has a substring 101, the machine outputs A, if the input has substring 110, it outputs B otherwise it outputs C.</a:t>
            </a:r>
          </a:p>
          <a:p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C728C1-68DE-B21E-D50A-DFDCCA1F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2936"/>
            <a:ext cx="7776864" cy="31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4854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Design a mealy machine that scans sequence of input of 0 and 1 and generates output ’A’ if the input string terminates in 00, output ’B’ if the string terminates in 11, and output ’C’ otherwise.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764EE-AAA0-A353-55A4-EE2991BE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9" y="1277910"/>
            <a:ext cx="8667425" cy="488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34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4854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Design a Moore machine to generate 1's complement of a binary number.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3F7FE-F1AB-0FD0-F150-583DDD87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2198694"/>
            <a:ext cx="6913373" cy="422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7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4854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Step 1 − q0 is the start state on input ‘0’ goes to q1 state and on ‘1’ goes to state q2 generating output 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Step 2 − q1 on input ‘0’ goes to q1 itself and on ‘1’ goes to q2 generating output ‘1’.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Step 3 − q2 on input ‘0’ goes to q1 and on ‘1’ goes to q2 generating output ‘0’.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4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1DD563-62A1-D906-3E20-B75B21B71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3" y="1096738"/>
            <a:ext cx="8921137" cy="5247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52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764EE-AAA0-A353-55A4-EE2991BE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9" y="1277910"/>
            <a:ext cx="8667425" cy="488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53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CF4B5-A4FA-9EF7-B074-3B0D00E53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7" y="1118509"/>
            <a:ext cx="8538379" cy="5118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56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764EE-AAA0-A353-55A4-EE2991BE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9" y="1277910"/>
            <a:ext cx="8667425" cy="488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58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96C6-BF9E-5D0C-6E9E-3704BA36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94"/>
            <a:ext cx="8037636" cy="117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39AF87-7272-5967-95E6-8C4C06834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6" y="2308106"/>
            <a:ext cx="8638698" cy="389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5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478D9-611C-385F-7DA8-C93D9266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0577"/>
            <a:ext cx="8315240" cy="430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38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03CFF5-7E32-4EE1-8FD6-DFDF41B0CF8E}"/>
              </a:ext>
            </a:extLst>
          </p:cNvPr>
          <p:cNvSpPr/>
          <p:nvPr/>
        </p:nvSpPr>
        <p:spPr>
          <a:xfrm>
            <a:off x="-21502" y="1129395"/>
            <a:ext cx="8921137" cy="52477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359" y="116632"/>
            <a:ext cx="7769614" cy="684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Mealy Machine and Moore Machine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4400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59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/>
              <a:t>Prepared By : Dr K RAJENDRA PRASAD,  PROFESSOR, DEPT. OF CSE (CS),  IARE (Autonomous), NANDYAL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41ADB-93D6-C668-C111-D5A88C19C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6336704" cy="89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F84823-C027-C830-0663-E3EC7DD4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5" y="2186563"/>
            <a:ext cx="8218513" cy="3459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36821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762</Words>
  <Application>Microsoft Office PowerPoint</Application>
  <PresentationFormat>On-screen Show (4:3)</PresentationFormat>
  <Paragraphs>282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Berlin Sans FB</vt:lpstr>
      <vt:lpstr>Brush Script MT</vt:lpstr>
      <vt:lpstr>Calibri</vt:lpstr>
      <vt:lpstr>Calibri Light</vt:lpstr>
      <vt:lpstr>Franklin Gothic Book</vt:lpstr>
      <vt:lpstr>Times New Roman</vt:lpstr>
      <vt:lpstr>Wingdings 2</vt:lpstr>
      <vt:lpstr>Technic</vt:lpstr>
      <vt:lpstr>Metropolitan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  <vt:lpstr>Mealy Machine and Moore Machine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Sirisha</dc:creator>
  <cp:lastModifiedBy>rajendra prasad</cp:lastModifiedBy>
  <cp:revision>117</cp:revision>
  <dcterms:created xsi:type="dcterms:W3CDTF">2019-07-11T08:42:48Z</dcterms:created>
  <dcterms:modified xsi:type="dcterms:W3CDTF">2023-10-31T06:49:40Z</dcterms:modified>
</cp:coreProperties>
</file>